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81" r:id="rId4"/>
    <p:sldId id="312" r:id="rId5"/>
    <p:sldId id="377" r:id="rId6"/>
    <p:sldId id="378" r:id="rId7"/>
    <p:sldId id="379" r:id="rId8"/>
    <p:sldId id="380" r:id="rId9"/>
    <p:sldId id="382" r:id="rId10"/>
    <p:sldId id="384" r:id="rId11"/>
    <p:sldId id="383" r:id="rId12"/>
    <p:sldId id="370" r:id="rId13"/>
    <p:sldId id="386" r:id="rId14"/>
    <p:sldId id="387" r:id="rId15"/>
    <p:sldId id="398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403" r:id="rId24"/>
    <p:sldId id="395" r:id="rId25"/>
    <p:sldId id="385" r:id="rId26"/>
    <p:sldId id="397" r:id="rId27"/>
    <p:sldId id="399" r:id="rId28"/>
    <p:sldId id="400" r:id="rId29"/>
    <p:sldId id="401" r:id="rId30"/>
    <p:sldId id="402" r:id="rId31"/>
    <p:sldId id="362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25" r:id="rId40"/>
    <p:sldId id="259" r:id="rId41"/>
    <p:sldId id="413" r:id="rId42"/>
    <p:sldId id="412" r:id="rId43"/>
    <p:sldId id="419" r:id="rId44"/>
    <p:sldId id="420" r:id="rId45"/>
    <p:sldId id="414" r:id="rId46"/>
    <p:sldId id="421" r:id="rId47"/>
    <p:sldId id="422" r:id="rId48"/>
    <p:sldId id="423" r:id="rId49"/>
    <p:sldId id="417" r:id="rId50"/>
    <p:sldId id="415" r:id="rId51"/>
    <p:sldId id="416" r:id="rId52"/>
    <p:sldId id="418" r:id="rId53"/>
    <p:sldId id="424" r:id="rId54"/>
    <p:sldId id="257" r:id="rId55"/>
  </p:sldIdLst>
  <p:sldSz cx="12192000" cy="6858000"/>
  <p:notesSz cx="6805613" cy="9944100"/>
  <p:embeddedFontLst>
    <p:embeddedFont>
      <p:font typeface="AU Passata" panose="020B0503030502030804" pitchFamily="34" charset="0"/>
      <p:regular r:id="rId57"/>
      <p:bold r:id="rId58"/>
    </p:embeddedFont>
    <p:embeddedFont>
      <p:font typeface="AU Passata Light" panose="020B0303030902030804" pitchFamily="34" charset="0"/>
      <p:regular r:id="rId59"/>
      <p:bold r:id="rId60"/>
    </p:embeddedFont>
    <p:embeddedFont>
      <p:font typeface="Cascadia Mono" panose="020B0609020000020004" pitchFamily="49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Gill Sans MT" panose="020B0502020104020203" pitchFamily="34" charset="0"/>
      <p:regular r:id="rId69"/>
      <p:bold r:id="rId70"/>
      <p:italic r:id="rId71"/>
      <p:boldItalic r:id="rId72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24535-4F16-49A3-9E67-5819D52BE988}" v="4" dt="2025-10-20T10:46:12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7" autoAdjust="0"/>
    <p:restoredTop sz="76695" autoAdjust="0"/>
  </p:normalViewPr>
  <p:slideViewPr>
    <p:cSldViewPr snapToGrid="0" showGuides="1">
      <p:cViewPr varScale="1">
        <p:scale>
          <a:sx n="122" d="100"/>
          <a:sy n="122" d="100"/>
        </p:scale>
        <p:origin x="20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ørensen Loft" userId="42949a3e-5aba-4e5d-931a-6d7b2cf6ec97" providerId="ADAL" clId="{11DA0188-D7C2-4CCB-AD65-993B40103919}"/>
    <pc:docChg chg="undo custSel addSld modSld sldOrd modNotesMaster">
      <pc:chgData name="Michael Sørensen Loft" userId="42949a3e-5aba-4e5d-931a-6d7b2cf6ec97" providerId="ADAL" clId="{11DA0188-D7C2-4CCB-AD65-993B40103919}" dt="2024-10-02T09:21:58.049" v="1000" actId="2711"/>
      <pc:docMkLst>
        <pc:docMk/>
      </pc:docMkLst>
      <pc:sldChg chg="mod modShow">
        <pc:chgData name="Michael Sørensen Loft" userId="42949a3e-5aba-4e5d-931a-6d7b2cf6ec97" providerId="ADAL" clId="{11DA0188-D7C2-4CCB-AD65-993B40103919}" dt="2024-10-02T09:02:04.684" v="974" actId="729"/>
        <pc:sldMkLst>
          <pc:docMk/>
          <pc:sldMk cId="3357163894" sldId="258"/>
        </pc:sldMkLst>
      </pc:sldChg>
      <pc:sldChg chg="modSp mod">
        <pc:chgData name="Michael Sørensen Loft" userId="42949a3e-5aba-4e5d-931a-6d7b2cf6ec97" providerId="ADAL" clId="{11DA0188-D7C2-4CCB-AD65-993B40103919}" dt="2024-10-02T08:52:11.182" v="782" actId="20577"/>
        <pc:sldMkLst>
          <pc:docMk/>
          <pc:sldMk cId="3336927857" sldId="259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1329187049" sldId="312"/>
        </pc:sldMkLst>
      </pc:sldChg>
      <pc:sldChg chg="addSp delSp mod">
        <pc:chgData name="Michael Sørensen Loft" userId="42949a3e-5aba-4e5d-931a-6d7b2cf6ec97" providerId="ADAL" clId="{11DA0188-D7C2-4CCB-AD65-993B40103919}" dt="2024-10-02T07:57:54.793" v="4" actId="22"/>
        <pc:sldMkLst>
          <pc:docMk/>
          <pc:sldMk cId="2701036185" sldId="362"/>
        </pc:sldMkLst>
      </pc:sldChg>
      <pc:sldChg chg="modSp mod">
        <pc:chgData name="Michael Sørensen Loft" userId="42949a3e-5aba-4e5d-931a-6d7b2cf6ec97" providerId="ADAL" clId="{11DA0188-D7C2-4CCB-AD65-993B40103919}" dt="2024-10-02T09:09:40.991" v="977" actId="2711"/>
        <pc:sldMkLst>
          <pc:docMk/>
          <pc:sldMk cId="2080482678" sldId="370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11DA0188-D7C2-4CCB-AD65-993B40103919}" dt="2024-10-01T12:22:22.239" v="1" actId="729"/>
        <pc:sldMkLst>
          <pc:docMk/>
          <pc:sldMk cId="3392813043" sldId="381"/>
        </pc:sldMkLst>
      </pc:sldChg>
      <pc:sldChg chg="modSp mod">
        <pc:chgData name="Michael Sørensen Loft" userId="42949a3e-5aba-4e5d-931a-6d7b2cf6ec97" providerId="ADAL" clId="{11DA0188-D7C2-4CCB-AD65-993B40103919}" dt="2024-10-02T09:20:10.332" v="988" actId="2711"/>
        <pc:sldMkLst>
          <pc:docMk/>
          <pc:sldMk cId="459953072" sldId="385"/>
        </pc:sldMkLst>
      </pc:sldChg>
      <pc:sldChg chg="modSp mod">
        <pc:chgData name="Michael Sørensen Loft" userId="42949a3e-5aba-4e5d-931a-6d7b2cf6ec97" providerId="ADAL" clId="{11DA0188-D7C2-4CCB-AD65-993B40103919}" dt="2024-10-02T09:17:54.667" v="978" actId="2711"/>
        <pc:sldMkLst>
          <pc:docMk/>
          <pc:sldMk cId="1543542045" sldId="386"/>
        </pc:sldMkLst>
      </pc:sldChg>
      <pc:sldChg chg="modSp mod">
        <pc:chgData name="Michael Sørensen Loft" userId="42949a3e-5aba-4e5d-931a-6d7b2cf6ec97" providerId="ADAL" clId="{11DA0188-D7C2-4CCB-AD65-993B40103919}" dt="2024-10-02T09:18:19.708" v="979" actId="2711"/>
        <pc:sldMkLst>
          <pc:docMk/>
          <pc:sldMk cId="1471053503" sldId="387"/>
        </pc:sldMkLst>
      </pc:sldChg>
      <pc:sldChg chg="modSp mod">
        <pc:chgData name="Michael Sørensen Loft" userId="42949a3e-5aba-4e5d-931a-6d7b2cf6ec97" providerId="ADAL" clId="{11DA0188-D7C2-4CCB-AD65-993B40103919}" dt="2024-10-02T09:18:40.379" v="981" actId="2711"/>
        <pc:sldMkLst>
          <pc:docMk/>
          <pc:sldMk cId="173486983" sldId="388"/>
        </pc:sldMkLst>
      </pc:sldChg>
      <pc:sldChg chg="modSp mod">
        <pc:chgData name="Michael Sørensen Loft" userId="42949a3e-5aba-4e5d-931a-6d7b2cf6ec97" providerId="ADAL" clId="{11DA0188-D7C2-4CCB-AD65-993B40103919}" dt="2024-10-02T09:18:51.160" v="982" actId="2711"/>
        <pc:sldMkLst>
          <pc:docMk/>
          <pc:sldMk cId="3807157907" sldId="389"/>
        </pc:sldMkLst>
      </pc:sldChg>
      <pc:sldChg chg="modSp mod">
        <pc:chgData name="Michael Sørensen Loft" userId="42949a3e-5aba-4e5d-931a-6d7b2cf6ec97" providerId="ADAL" clId="{11DA0188-D7C2-4CCB-AD65-993B40103919}" dt="2024-10-02T09:18:59.012" v="983" actId="2711"/>
        <pc:sldMkLst>
          <pc:docMk/>
          <pc:sldMk cId="3286353058" sldId="390"/>
        </pc:sldMkLst>
      </pc:sldChg>
      <pc:sldChg chg="modSp mod">
        <pc:chgData name="Michael Sørensen Loft" userId="42949a3e-5aba-4e5d-931a-6d7b2cf6ec97" providerId="ADAL" clId="{11DA0188-D7C2-4CCB-AD65-993B40103919}" dt="2024-10-02T09:19:08.911" v="984" actId="2711"/>
        <pc:sldMkLst>
          <pc:docMk/>
          <pc:sldMk cId="251701936" sldId="391"/>
        </pc:sldMkLst>
      </pc:sldChg>
      <pc:sldChg chg="modSp mod">
        <pc:chgData name="Michael Sørensen Loft" userId="42949a3e-5aba-4e5d-931a-6d7b2cf6ec97" providerId="ADAL" clId="{11DA0188-D7C2-4CCB-AD65-993B40103919}" dt="2024-10-02T09:19:20.001" v="985" actId="2711"/>
        <pc:sldMkLst>
          <pc:docMk/>
          <pc:sldMk cId="1572999248" sldId="392"/>
        </pc:sldMkLst>
      </pc:sldChg>
      <pc:sldChg chg="modSp mod">
        <pc:chgData name="Michael Sørensen Loft" userId="42949a3e-5aba-4e5d-931a-6d7b2cf6ec97" providerId="ADAL" clId="{11DA0188-D7C2-4CCB-AD65-993B40103919}" dt="2024-10-02T09:19:27.058" v="986" actId="2711"/>
        <pc:sldMkLst>
          <pc:docMk/>
          <pc:sldMk cId="1867133149" sldId="393"/>
        </pc:sldMkLst>
      </pc:sldChg>
      <pc:sldChg chg="modSp mod">
        <pc:chgData name="Michael Sørensen Loft" userId="42949a3e-5aba-4e5d-931a-6d7b2cf6ec97" providerId="ADAL" clId="{11DA0188-D7C2-4CCB-AD65-993B40103919}" dt="2024-10-02T09:19:36.114" v="987" actId="2711"/>
        <pc:sldMkLst>
          <pc:docMk/>
          <pc:sldMk cId="3006203880" sldId="394"/>
        </pc:sldMkLst>
      </pc:sldChg>
      <pc:sldChg chg="modSp mod">
        <pc:chgData name="Michael Sørensen Loft" userId="42949a3e-5aba-4e5d-931a-6d7b2cf6ec97" providerId="ADAL" clId="{11DA0188-D7C2-4CCB-AD65-993B40103919}" dt="2024-10-02T09:20:17.715" v="989" actId="2711"/>
        <pc:sldMkLst>
          <pc:docMk/>
          <pc:sldMk cId="3677786082" sldId="397"/>
        </pc:sldMkLst>
      </pc:sldChg>
      <pc:sldChg chg="modSp mod">
        <pc:chgData name="Michael Sørensen Loft" userId="42949a3e-5aba-4e5d-931a-6d7b2cf6ec97" providerId="ADAL" clId="{11DA0188-D7C2-4CCB-AD65-993B40103919}" dt="2024-10-02T09:18:29.763" v="980" actId="2711"/>
        <pc:sldMkLst>
          <pc:docMk/>
          <pc:sldMk cId="408456767" sldId="398"/>
        </pc:sldMkLst>
      </pc:sldChg>
      <pc:sldChg chg="modSp mod">
        <pc:chgData name="Michael Sørensen Loft" userId="42949a3e-5aba-4e5d-931a-6d7b2cf6ec97" providerId="ADAL" clId="{11DA0188-D7C2-4CCB-AD65-993B40103919}" dt="2024-10-02T09:20:25.420" v="990" actId="2711"/>
        <pc:sldMkLst>
          <pc:docMk/>
          <pc:sldMk cId="3188495949" sldId="399"/>
        </pc:sldMkLst>
      </pc:sldChg>
      <pc:sldChg chg="modSp mod">
        <pc:chgData name="Michael Sørensen Loft" userId="42949a3e-5aba-4e5d-931a-6d7b2cf6ec97" providerId="ADAL" clId="{11DA0188-D7C2-4CCB-AD65-993B40103919}" dt="2024-10-02T09:20:33.512" v="991" actId="2711"/>
        <pc:sldMkLst>
          <pc:docMk/>
          <pc:sldMk cId="2928642002" sldId="400"/>
        </pc:sldMkLst>
      </pc:sldChg>
      <pc:sldChg chg="modSp mod">
        <pc:chgData name="Michael Sørensen Loft" userId="42949a3e-5aba-4e5d-931a-6d7b2cf6ec97" providerId="ADAL" clId="{11DA0188-D7C2-4CCB-AD65-993B40103919}" dt="2024-10-02T09:20:40.982" v="992" actId="2711"/>
        <pc:sldMkLst>
          <pc:docMk/>
          <pc:sldMk cId="2076635365" sldId="401"/>
        </pc:sldMkLst>
      </pc:sldChg>
      <pc:sldChg chg="modSp mod">
        <pc:chgData name="Michael Sørensen Loft" userId="42949a3e-5aba-4e5d-931a-6d7b2cf6ec97" providerId="ADAL" clId="{11DA0188-D7C2-4CCB-AD65-993B40103919}" dt="2024-10-02T09:20:50.686" v="993" actId="2711"/>
        <pc:sldMkLst>
          <pc:docMk/>
          <pc:sldMk cId="389120864" sldId="402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929729702" sldId="410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651050254" sldId="411"/>
        </pc:sldMkLst>
      </pc:sldChg>
      <pc:sldChg chg="modSp add mod modShow">
        <pc:chgData name="Michael Sørensen Loft" userId="42949a3e-5aba-4e5d-931a-6d7b2cf6ec97" providerId="ADAL" clId="{11DA0188-D7C2-4CCB-AD65-993B40103919}" dt="2024-10-02T09:21:08.067" v="994" actId="2711"/>
        <pc:sldMkLst>
          <pc:docMk/>
          <pc:sldMk cId="3925342840" sldId="412"/>
        </pc:sldMkLst>
      </pc:sldChg>
      <pc:sldChg chg="addSp modSp new mod modNotesTx">
        <pc:chgData name="Michael Sørensen Loft" userId="42949a3e-5aba-4e5d-931a-6d7b2cf6ec97" providerId="ADAL" clId="{11DA0188-D7C2-4CCB-AD65-993B40103919}" dt="2024-10-02T08:30:42.673" v="299" actId="20577"/>
        <pc:sldMkLst>
          <pc:docMk/>
          <pc:sldMk cId="2803000749" sldId="413"/>
        </pc:sldMkLst>
      </pc:sldChg>
      <pc:sldChg chg="modSp add mod ord">
        <pc:chgData name="Michael Sørensen Loft" userId="42949a3e-5aba-4e5d-931a-6d7b2cf6ec97" providerId="ADAL" clId="{11DA0188-D7C2-4CCB-AD65-993B40103919}" dt="2024-10-02T09:21:34.081" v="997" actId="2711"/>
        <pc:sldMkLst>
          <pc:docMk/>
          <pc:sldMk cId="4122245299" sldId="414"/>
        </pc:sldMkLst>
      </pc:sldChg>
      <pc:sldChg chg="addSp delSp modSp new mod">
        <pc:chgData name="Michael Sørensen Loft" userId="42949a3e-5aba-4e5d-931a-6d7b2cf6ec97" providerId="ADAL" clId="{11DA0188-D7C2-4CCB-AD65-993B40103919}" dt="2024-10-02T08:58:35.761" v="930" actId="20577"/>
        <pc:sldMkLst>
          <pc:docMk/>
          <pc:sldMk cId="3659826521" sldId="415"/>
        </pc:sldMkLst>
      </pc:sldChg>
      <pc:sldChg chg="addSp delSp modSp add mod">
        <pc:chgData name="Michael Sørensen Loft" userId="42949a3e-5aba-4e5d-931a-6d7b2cf6ec97" providerId="ADAL" clId="{11DA0188-D7C2-4CCB-AD65-993B40103919}" dt="2024-10-02T08:58:55.987" v="935" actId="20577"/>
        <pc:sldMkLst>
          <pc:docMk/>
          <pc:sldMk cId="679727323" sldId="416"/>
        </pc:sldMkLst>
      </pc:sldChg>
      <pc:sldChg chg="addSp new mod">
        <pc:chgData name="Michael Sørensen Loft" userId="42949a3e-5aba-4e5d-931a-6d7b2cf6ec97" providerId="ADAL" clId="{11DA0188-D7C2-4CCB-AD65-993B40103919}" dt="2024-10-02T08:52:49.765" v="788" actId="22"/>
        <pc:sldMkLst>
          <pc:docMk/>
          <pc:sldMk cId="528613325" sldId="417"/>
        </pc:sldMkLst>
      </pc:sldChg>
      <pc:sldChg chg="modSp add mod">
        <pc:chgData name="Michael Sørensen Loft" userId="42949a3e-5aba-4e5d-931a-6d7b2cf6ec97" providerId="ADAL" clId="{11DA0188-D7C2-4CCB-AD65-993B40103919}" dt="2024-10-02T08:59:01.929" v="936"/>
        <pc:sldMkLst>
          <pc:docMk/>
          <pc:sldMk cId="3130414939" sldId="418"/>
        </pc:sldMkLst>
      </pc:sldChg>
      <pc:sldChg chg="modSp add mod">
        <pc:chgData name="Michael Sørensen Loft" userId="42949a3e-5aba-4e5d-931a-6d7b2cf6ec97" providerId="ADAL" clId="{11DA0188-D7C2-4CCB-AD65-993B40103919}" dt="2024-10-02T09:21:18.418" v="995" actId="2711"/>
        <pc:sldMkLst>
          <pc:docMk/>
          <pc:sldMk cId="873758628" sldId="419"/>
        </pc:sldMkLst>
      </pc:sldChg>
      <pc:sldChg chg="modSp add mod">
        <pc:chgData name="Michael Sørensen Loft" userId="42949a3e-5aba-4e5d-931a-6d7b2cf6ec97" providerId="ADAL" clId="{11DA0188-D7C2-4CCB-AD65-993B40103919}" dt="2024-10-02T09:21:27.045" v="996" actId="2711"/>
        <pc:sldMkLst>
          <pc:docMk/>
          <pc:sldMk cId="2240515796" sldId="420"/>
        </pc:sldMkLst>
      </pc:sldChg>
      <pc:sldChg chg="modSp add mod">
        <pc:chgData name="Michael Sørensen Loft" userId="42949a3e-5aba-4e5d-931a-6d7b2cf6ec97" providerId="ADAL" clId="{11DA0188-D7C2-4CCB-AD65-993B40103919}" dt="2024-10-02T09:21:42.364" v="998" actId="2711"/>
        <pc:sldMkLst>
          <pc:docMk/>
          <pc:sldMk cId="2537237579" sldId="421"/>
        </pc:sldMkLst>
      </pc:sldChg>
      <pc:sldChg chg="modSp add mod">
        <pc:chgData name="Michael Sørensen Loft" userId="42949a3e-5aba-4e5d-931a-6d7b2cf6ec97" providerId="ADAL" clId="{11DA0188-D7C2-4CCB-AD65-993B40103919}" dt="2024-10-02T09:21:49.338" v="999" actId="2711"/>
        <pc:sldMkLst>
          <pc:docMk/>
          <pc:sldMk cId="3574226085" sldId="422"/>
        </pc:sldMkLst>
      </pc:sldChg>
      <pc:sldChg chg="modSp add mod">
        <pc:chgData name="Michael Sørensen Loft" userId="42949a3e-5aba-4e5d-931a-6d7b2cf6ec97" providerId="ADAL" clId="{11DA0188-D7C2-4CCB-AD65-993B40103919}" dt="2024-10-02T09:21:58.049" v="1000" actId="2711"/>
        <pc:sldMkLst>
          <pc:docMk/>
          <pc:sldMk cId="3905222289" sldId="423"/>
        </pc:sldMkLst>
      </pc:sldChg>
      <pc:sldChg chg="modSp add mod modShow">
        <pc:chgData name="Michael Sørensen Loft" userId="42949a3e-5aba-4e5d-931a-6d7b2cf6ec97" providerId="ADAL" clId="{11DA0188-D7C2-4CCB-AD65-993B40103919}" dt="2024-10-02T08:59:52.288" v="973" actId="729"/>
        <pc:sldMkLst>
          <pc:docMk/>
          <pc:sldMk cId="3224984167" sldId="424"/>
        </pc:sldMkLst>
      </pc:sldChg>
    </pc:docChg>
  </pc:docChgLst>
  <pc:docChgLst>
    <pc:chgData name="Michael Sørensen Loft" userId="42949a3e-5aba-4e5d-931a-6d7b2cf6ec97" providerId="ADAL" clId="{FA52C119-A23A-4EFB-B8A5-4BE503ADFC14}"/>
    <pc:docChg chg="undo custSel addSld delSld modSld">
      <pc:chgData name="Michael Sørensen Loft" userId="42949a3e-5aba-4e5d-931a-6d7b2cf6ec97" providerId="ADAL" clId="{FA52C119-A23A-4EFB-B8A5-4BE503ADFC14}" dt="2025-10-20T10:46:48.602" v="66" actId="27636"/>
      <pc:docMkLst>
        <pc:docMk/>
      </pc:docMkLst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357163894" sldId="258"/>
        </pc:sldMkLst>
      </pc:sldChg>
      <pc:sldChg chg="addSp delSp modSp mod">
        <pc:chgData name="Michael Sørensen Loft" userId="42949a3e-5aba-4e5d-931a-6d7b2cf6ec97" providerId="ADAL" clId="{FA52C119-A23A-4EFB-B8A5-4BE503ADFC14}" dt="2025-10-20T08:21:30.935" v="8" actId="20577"/>
        <pc:sldMkLst>
          <pc:docMk/>
          <pc:sldMk cId="3336927857" sldId="259"/>
        </pc:sldMkLst>
        <pc:spChg chg="mod">
          <ac:chgData name="Michael Sørensen Loft" userId="42949a3e-5aba-4e5d-931a-6d7b2cf6ec97" providerId="ADAL" clId="{FA52C119-A23A-4EFB-B8A5-4BE503ADFC14}" dt="2025-10-20T08:21:30.935" v="8" actId="20577"/>
          <ac:spMkLst>
            <pc:docMk/>
            <pc:sldMk cId="3336927857" sldId="259"/>
            <ac:spMk id="4" creationId="{00000000-0000-0000-0000-000000000000}"/>
          </ac:spMkLst>
        </pc:spChg>
        <pc:spChg chg="add del">
          <ac:chgData name="Michael Sørensen Loft" userId="42949a3e-5aba-4e5d-931a-6d7b2cf6ec97" providerId="ADAL" clId="{FA52C119-A23A-4EFB-B8A5-4BE503ADFC14}" dt="2025-10-20T08:00:04.457" v="1" actId="22"/>
          <ac:spMkLst>
            <pc:docMk/>
            <pc:sldMk cId="3336927857" sldId="259"/>
            <ac:spMk id="5" creationId="{BABBB962-B382-A158-29BA-24D4812201E2}"/>
          </ac:spMkLst>
        </pc:spChg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1329187049" sldId="312"/>
        </pc:sldMkLst>
      </pc:sldChg>
      <pc:sldChg chg="modSp mod">
        <pc:chgData name="Michael Sørensen Loft" userId="42949a3e-5aba-4e5d-931a-6d7b2cf6ec97" providerId="ADAL" clId="{FA52C119-A23A-4EFB-B8A5-4BE503ADFC14}" dt="2025-10-20T10:45:39.209" v="33" actId="20577"/>
        <pc:sldMkLst>
          <pc:docMk/>
          <pc:sldMk cId="2701036185" sldId="362"/>
        </pc:sldMkLst>
        <pc:spChg chg="mod">
          <ac:chgData name="Michael Sørensen Loft" userId="42949a3e-5aba-4e5d-931a-6d7b2cf6ec97" providerId="ADAL" clId="{FA52C119-A23A-4EFB-B8A5-4BE503ADFC14}" dt="2025-10-20T10:45:39.209" v="33" actId="20577"/>
          <ac:spMkLst>
            <pc:docMk/>
            <pc:sldMk cId="2701036185" sldId="362"/>
            <ac:spMk id="3" creationId="{00000000-0000-0000-0000-000000000000}"/>
          </ac:spMkLst>
        </pc:spChg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392813043" sldId="381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929729702" sldId="410"/>
        </pc:sldMkLst>
      </pc:sldChg>
      <pc:sldChg chg="del mod modShow">
        <pc:chgData name="Michael Sørensen Loft" userId="42949a3e-5aba-4e5d-931a-6d7b2cf6ec97" providerId="ADAL" clId="{FA52C119-A23A-4EFB-B8A5-4BE503ADFC14}" dt="2025-10-20T10:46:29.718" v="61" actId="47"/>
        <pc:sldMkLst>
          <pc:docMk/>
          <pc:sldMk cId="1651050254" sldId="41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428360963" sldId="412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925342840" sldId="412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70064205" sldId="413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803000749" sldId="413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414904257" sldId="414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4122245299" sldId="414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653921416" sldId="415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659826521" sldId="415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679727323" sldId="416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711422412" sldId="416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528613325" sldId="417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3930524042" sldId="417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85833250" sldId="418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130414939" sldId="418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873758628" sldId="419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1058562780" sldId="419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174648999" sldId="420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240515796" sldId="420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537237579" sldId="42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939028378" sldId="42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2661743" sldId="422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574226085" sldId="422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034381273" sldId="423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905222289" sldId="423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71704265" sldId="424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224984167" sldId="424"/>
        </pc:sldMkLst>
      </pc:sldChg>
      <pc:sldChg chg="modSp add mod">
        <pc:chgData name="Michael Sørensen Loft" userId="42949a3e-5aba-4e5d-931a-6d7b2cf6ec97" providerId="ADAL" clId="{FA52C119-A23A-4EFB-B8A5-4BE503ADFC14}" dt="2025-10-20T10:46:48.602" v="66" actId="27636"/>
        <pc:sldMkLst>
          <pc:docMk/>
          <pc:sldMk cId="865009955" sldId="425"/>
        </pc:sldMkLst>
        <pc:spChg chg="mod">
          <ac:chgData name="Michael Sørensen Loft" userId="42949a3e-5aba-4e5d-931a-6d7b2cf6ec97" providerId="ADAL" clId="{FA52C119-A23A-4EFB-B8A5-4BE503ADFC14}" dt="2025-10-20T10:46:48.602" v="66" actId="27636"/>
          <ac:spMkLst>
            <pc:docMk/>
            <pc:sldMk cId="865009955" sldId="425"/>
            <ac:spMk id="3" creationId="{03E9EF4A-8EC7-5795-C3C6-DDEE9AE6896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3D45B35-5990-4A22-9246-3EAB55A12994}" type="datetimeFigureOut">
              <a:rPr lang="da-DK" smtClean="0"/>
              <a:t>20-10-2025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41AB761-37ED-4EFA-99FC-D346B55B115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390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719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30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448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843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531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/>
              <a:t>Now </a:t>
            </a:r>
            <a:r>
              <a:rPr lang="da-DK" dirty="0" err="1"/>
              <a:t>let’s</a:t>
            </a:r>
            <a:r>
              <a:rPr lang="da-DK" dirty="0"/>
              <a:t> do the </a:t>
            </a:r>
            <a:r>
              <a:rPr lang="da-DK" dirty="0" err="1"/>
              <a:t>client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3814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68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961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271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701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805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57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659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0271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8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246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185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045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092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173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1583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BF472-802E-FD8C-E108-A0FACA024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EE12C-96E7-A2F1-54FA-1D2BD2BF3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65A04-60F9-AA29-9E4E-961EB2016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FB89A-0A78-9ADF-988A-E198B42E4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126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332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added</a:t>
            </a:r>
            <a:r>
              <a:rPr lang="da-DK" dirty="0"/>
              <a:t> a </a:t>
            </a:r>
            <a:r>
              <a:rPr lang="da-DK" dirty="0" err="1"/>
              <a:t>SendData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the </a:t>
            </a:r>
            <a:r>
              <a:rPr lang="da-DK" dirty="0" err="1"/>
              <a:t>client</a:t>
            </a:r>
            <a:r>
              <a:rPr lang="da-DK" dirty="0"/>
              <a:t> and public properties to the server,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data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12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695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54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259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910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235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6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2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04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508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1137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75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1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48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304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 noGrp="1"/>
          </p:cNvSpPr>
          <p:nvPr>
            <p:ph type="body" idx="4294967295" hasCustomPrompt="1"/>
          </p:nvPr>
        </p:nvSpPr>
        <p:spPr>
          <a:xfrm>
            <a:off x="985842" y="3715426"/>
            <a:ext cx="7161215" cy="1746083"/>
          </a:xfrm>
        </p:spPr>
        <p:txBody>
          <a:bodyPr/>
          <a:lstStyle>
            <a:lvl1pPr>
              <a:lnSpc>
                <a:spcPct val="101000"/>
              </a:lnSpc>
              <a:buNone/>
              <a:defRPr sz="27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3" name="Au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401" y="5997604"/>
            <a:ext cx="557564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FF_logo2Computed"/>
          <p:cNvSpPr txBox="1"/>
          <p:nvPr userDrawn="1"/>
        </p:nvSpPr>
        <p:spPr>
          <a:xfrm>
            <a:off x="971998" y="5997604"/>
            <a:ext cx="2350044" cy="676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83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00" b="0" i="0" u="none" strike="noStrike" kern="1200" cap="all" spc="40" baseline="0" dirty="0">
                <a:solidFill>
                  <a:srgbClr val="FFFFFF"/>
                </a:solidFill>
                <a:uFillTx/>
                <a:latin typeface="AU Passata Light" pitchFamily="34"/>
              </a:rPr>
              <a:t>Aarhus University School of Engineering</a:t>
            </a:r>
          </a:p>
        </p:txBody>
      </p:sp>
      <p:sp>
        <p:nvSpPr>
          <p:cNvPr id="16" name="OFF_logo1Computed"/>
          <p:cNvSpPr/>
          <p:nvPr userDrawn="1"/>
        </p:nvSpPr>
        <p:spPr>
          <a:xfrm>
            <a:off x="971998" y="5997604"/>
            <a:ext cx="64" cy="4511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309597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  <p:pic>
        <p:nvPicPr>
          <p:cNvPr id="18" name="Secondary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6002" y="5997604"/>
            <a:ext cx="1658236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USR_Title"/>
          <p:cNvSpPr txBox="1"/>
          <p:nvPr userDrawn="1"/>
        </p:nvSpPr>
        <p:spPr>
          <a:xfrm>
            <a:off x="6240048" y="5997604"/>
            <a:ext cx="2982416" cy="6845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75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Michael Loft</a:t>
            </a:r>
          </a:p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ml@ase.au.dk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5842" y="1904999"/>
            <a:ext cx="9755188" cy="12743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2859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827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1538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160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pic>
        <p:nvPicPr>
          <p:cNvPr id="8" name="Logo whit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18266" y="2864714"/>
            <a:ext cx="2228401" cy="11169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LAN_AUWBreak"/>
          <p:cNvSpPr/>
          <p:nvPr userDrawn="1"/>
        </p:nvSpPr>
        <p:spPr>
          <a:xfrm>
            <a:off x="6022613" y="2804400"/>
            <a:ext cx="64" cy="75757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183602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54775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335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0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39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847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350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057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923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39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80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arning-sign-png/download/69428" TargetMode="External"/><Relationship Id="rId2" Type="http://schemas.openxmlformats.org/officeDocument/2006/relationships/hyperlink" Target="http://stockmedia.cc/computing_technology/slides/DSD_8790.jpg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Client-Server </a:t>
            </a:r>
            <a:r>
              <a:rPr lang="da-DK" dirty="0" err="1"/>
              <a:t>communication</a:t>
            </a:r>
            <a:r>
              <a:rPr lang="da-DK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162269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ounded Rectangle 1"/>
          <p:cNvSpPr/>
          <p:nvPr/>
        </p:nvSpPr>
        <p:spPr>
          <a:xfrm>
            <a:off x="751115" y="1393372"/>
            <a:ext cx="5486399" cy="3058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server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have multiple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cards</a:t>
            </a:r>
            <a:r>
              <a:rPr lang="da-DK" dirty="0">
                <a:solidFill>
                  <a:schemeClr val="tx1"/>
                </a:solidFill>
              </a:rPr>
              <a:t> and more </a:t>
            </a:r>
            <a:r>
              <a:rPr lang="da-DK" dirty="0" err="1">
                <a:solidFill>
                  <a:schemeClr val="tx1"/>
                </a:solidFill>
              </a:rPr>
              <a:t>than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IP Address to listen to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&lt;= all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Loopback</a:t>
            </a:r>
            <a:r>
              <a:rPr lang="da-DK" dirty="0">
                <a:solidFill>
                  <a:schemeClr val="tx1"/>
                </a:solidFill>
              </a:rPr>
              <a:t> &lt;= 127.0.0.1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A </a:t>
            </a:r>
            <a:r>
              <a:rPr lang="da-DK" dirty="0" err="1">
                <a:solidFill>
                  <a:schemeClr val="tx1"/>
                </a:solidFill>
              </a:rPr>
              <a:t>specific</a:t>
            </a:r>
            <a:r>
              <a:rPr lang="da-DK" dirty="0">
                <a:solidFill>
                  <a:schemeClr val="tx1"/>
                </a:solidFill>
              </a:rPr>
              <a:t>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3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048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Address = Any and Port = 2000.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516915" y="957466"/>
            <a:ext cx="381000" cy="1726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54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149632" y="7608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10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1350519" y="3100280"/>
            <a:ext cx="381000" cy="422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ounded Rectangle 6"/>
          <p:cNvSpPr/>
          <p:nvPr/>
        </p:nvSpPr>
        <p:spPr>
          <a:xfrm>
            <a:off x="503365" y="3510879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implements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IDisposable</a:t>
            </a:r>
            <a:r>
              <a:rPr lang="da-DK" dirty="0">
                <a:solidFill>
                  <a:schemeClr val="tx1"/>
                </a:solidFill>
              </a:rPr>
              <a:t>’ interface.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‘</a:t>
            </a:r>
            <a:r>
              <a:rPr lang="da-DK" dirty="0" err="1">
                <a:solidFill>
                  <a:schemeClr val="tx1"/>
                </a:solidFill>
              </a:rPr>
              <a:t>using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keywork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listener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object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disposed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correctly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even</a:t>
            </a:r>
            <a:r>
              <a:rPr lang="da-DK" dirty="0">
                <a:solidFill>
                  <a:schemeClr val="tx1"/>
                </a:solidFill>
              </a:rPr>
              <a:t> if </a:t>
            </a:r>
            <a:r>
              <a:rPr lang="da-DK" dirty="0" err="1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exceptions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occur</a:t>
            </a:r>
            <a:r>
              <a:rPr lang="da-DK" dirty="0">
                <a:solidFill>
                  <a:schemeClr val="tx1"/>
                </a:solidFill>
              </a:rPr>
              <a:t> in the </a:t>
            </a:r>
            <a:r>
              <a:rPr lang="da-DK" dirty="0" err="1">
                <a:solidFill>
                  <a:schemeClr val="tx1"/>
                </a:solidFill>
              </a:rPr>
              <a:t>code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Down Arrow 7"/>
          <p:cNvSpPr/>
          <p:nvPr/>
        </p:nvSpPr>
        <p:spPr>
          <a:xfrm rot="3378659">
            <a:off x="5302032" y="9132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45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Associate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with </a:t>
            </a:r>
            <a:r>
              <a:rPr lang="da-DK" dirty="0" err="1">
                <a:solidFill>
                  <a:schemeClr val="tx1"/>
                </a:solidFill>
              </a:rPr>
              <a:t>local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877044" y="615009"/>
            <a:ext cx="381000" cy="326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48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Start </a:t>
            </a:r>
            <a:r>
              <a:rPr lang="da-DK" dirty="0" err="1">
                <a:solidFill>
                  <a:schemeClr val="tx1"/>
                </a:solidFill>
              </a:rPr>
              <a:t>listening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527861" y="428128"/>
            <a:ext cx="381000" cy="4104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715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Wait</a:t>
            </a:r>
            <a:r>
              <a:rPr lang="da-DK" dirty="0">
                <a:solidFill>
                  <a:schemeClr val="tx1"/>
                </a:solidFill>
              </a:rPr>
              <a:t> for a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from a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2912605">
            <a:off x="5059844" y="1120288"/>
            <a:ext cx="399538" cy="324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635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93687" y="2315878"/>
            <a:ext cx="399538" cy="2658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0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The end </a:t>
            </a:r>
            <a:r>
              <a:rPr lang="da-DK" dirty="0" err="1"/>
              <a:t>goal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Client &lt;-&gt; Server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5716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</a:t>
            </a:r>
            <a:r>
              <a:rPr lang="da-DK" dirty="0" err="1">
                <a:solidFill>
                  <a:schemeClr val="tx1"/>
                </a:solidFill>
              </a:rPr>
              <a:t>text</a:t>
            </a:r>
            <a:r>
              <a:rPr lang="da-DK" dirty="0">
                <a:solidFill>
                  <a:schemeClr val="tx1"/>
                </a:solidFill>
              </a:rPr>
              <a:t> (UTF-8)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299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713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Send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736511" y="2247858"/>
            <a:ext cx="399538" cy="3699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620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= Any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r>
              <a:rPr lang="da-DK" dirty="0"/>
              <a:t> = 2000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2012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5995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</a:t>
            </a:r>
          </a:p>
          <a:p>
            <a:r>
              <a:rPr lang="da-DK" dirty="0">
                <a:solidFill>
                  <a:schemeClr val="tx1"/>
                </a:solidFill>
              </a:rPr>
              <a:t>Address = 127.0.0.1 (</a:t>
            </a:r>
            <a:r>
              <a:rPr lang="da-DK" dirty="0" err="1">
                <a:solidFill>
                  <a:schemeClr val="tx1"/>
                </a:solidFill>
              </a:rPr>
              <a:t>localhost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  <a:p>
            <a:r>
              <a:rPr lang="da-DK" dirty="0">
                <a:solidFill>
                  <a:schemeClr val="tx1"/>
                </a:solidFill>
              </a:rPr>
              <a:t>and </a:t>
            </a:r>
          </a:p>
          <a:p>
            <a:r>
              <a:rPr lang="da-DK" dirty="0">
                <a:solidFill>
                  <a:schemeClr val="tx1"/>
                </a:solidFill>
              </a:rPr>
              <a:t>Port = 2000.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If the server is on a </a:t>
            </a:r>
            <a:r>
              <a:rPr lang="da-DK" dirty="0" err="1">
                <a:solidFill>
                  <a:schemeClr val="tx1"/>
                </a:solidFill>
              </a:rPr>
              <a:t>different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, the Address </a:t>
            </a:r>
            <a:r>
              <a:rPr lang="da-DK" dirty="0" err="1">
                <a:solidFill>
                  <a:schemeClr val="tx1"/>
                </a:solidFill>
              </a:rPr>
              <a:t>shall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the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 of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6011564" y="1266006"/>
            <a:ext cx="399538" cy="95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778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connect</a:t>
            </a:r>
            <a:r>
              <a:rPr lang="da-DK" dirty="0">
                <a:solidFill>
                  <a:schemeClr val="tx1"/>
                </a:solidFill>
              </a:rPr>
              <a:t> to the IP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attempt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may</a:t>
            </a:r>
            <a:r>
              <a:rPr lang="da-DK" dirty="0">
                <a:solidFill>
                  <a:schemeClr val="tx1"/>
                </a:solidFill>
              </a:rPr>
              <a:t> time out if the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does</a:t>
            </a:r>
            <a:r>
              <a:rPr lang="da-DK" dirty="0">
                <a:solidFill>
                  <a:schemeClr val="tx1"/>
                </a:solidFill>
              </a:rPr>
              <a:t> not </a:t>
            </a:r>
            <a:r>
              <a:rPr lang="da-DK" dirty="0" err="1">
                <a:solidFill>
                  <a:schemeClr val="tx1"/>
                </a:solidFill>
              </a:rPr>
              <a:t>exist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throw</a:t>
            </a:r>
            <a:r>
              <a:rPr lang="da-DK" dirty="0">
                <a:solidFill>
                  <a:schemeClr val="tx1"/>
                </a:solidFill>
              </a:rPr>
              <a:t> an </a:t>
            </a:r>
            <a:r>
              <a:rPr lang="da-DK" dirty="0" err="1">
                <a:solidFill>
                  <a:schemeClr val="tx1"/>
                </a:solidFill>
              </a:rPr>
              <a:t>exception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989069">
            <a:off x="5055396" y="922041"/>
            <a:ext cx="399538" cy="2375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849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to send.</a:t>
            </a:r>
          </a:p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bytes.</a:t>
            </a:r>
          </a:p>
          <a:p>
            <a:r>
              <a:rPr lang="da-DK" dirty="0">
                <a:solidFill>
                  <a:schemeClr val="tx1"/>
                </a:solidFill>
              </a:rPr>
              <a:t>Send the bytes.</a:t>
            </a:r>
          </a:p>
        </p:txBody>
      </p:sp>
      <p:sp>
        <p:nvSpPr>
          <p:cNvPr id="6" name="Down Arrow 5"/>
          <p:cNvSpPr/>
          <p:nvPr/>
        </p:nvSpPr>
        <p:spPr>
          <a:xfrm rot="2700174">
            <a:off x="5103424" y="1388041"/>
            <a:ext cx="399538" cy="2908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864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Receive</a:t>
            </a:r>
            <a:r>
              <a:rPr lang="da-DK" dirty="0">
                <a:solidFill>
                  <a:schemeClr val="tx1"/>
                </a:solidFill>
              </a:rPr>
              <a:t>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from the server.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482025">
            <a:off x="5370024" y="1405795"/>
            <a:ext cx="399538" cy="373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663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end 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813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Shutdown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both</a:t>
            </a:r>
            <a:r>
              <a:rPr lang="da-DK" dirty="0">
                <a:solidFill>
                  <a:schemeClr val="tx1"/>
                </a:solidFill>
              </a:rPr>
              <a:t> sending and </a:t>
            </a:r>
            <a:r>
              <a:rPr lang="da-DK" dirty="0" err="1">
                <a:solidFill>
                  <a:schemeClr val="tx1"/>
                </a:solidFill>
              </a:rPr>
              <a:t>receiving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when</a:t>
            </a:r>
            <a:r>
              <a:rPr lang="da-DK" dirty="0">
                <a:solidFill>
                  <a:schemeClr val="tx1"/>
                </a:solidFill>
              </a:rPr>
              <a:t> done.</a:t>
            </a:r>
          </a:p>
        </p:txBody>
      </p:sp>
      <p:sp>
        <p:nvSpPr>
          <p:cNvPr id="6" name="Down Arrow 5"/>
          <p:cNvSpPr/>
          <p:nvPr/>
        </p:nvSpPr>
        <p:spPr>
          <a:xfrm rot="1482025">
            <a:off x="5076156" y="1341451"/>
            <a:ext cx="399538" cy="5140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2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endParaRPr lang="da-DK" sz="60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1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”Client-Servercommunication.pdf”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36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56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199" y="1347537"/>
            <a:ext cx="11073063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415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200" y="-5055757"/>
            <a:ext cx="11097126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96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593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74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654" y="-516494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5822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997" y="-9638970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972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76FB8-6F2B-DA05-6438-14A0571BC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3C96C-96E2-FAEE-80C2-E34CC0F49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9CEAB-4C78-B33C-2B73-F1E384B1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EF4A-8EC7-5795-C3C6-DDEE9AE6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964"/>
            <a:ext cx="10515600" cy="5628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a-DK" sz="44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44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endParaRPr lang="da-DK" sz="44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44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2 and 3 </a:t>
            </a:r>
          </a:p>
          <a:p>
            <a:pPr marL="0" indent="0" algn="ctr">
              <a:buNone/>
            </a:pP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 ”Client-Servercommunication.pdf”</a:t>
            </a:r>
          </a:p>
          <a:p>
            <a:pPr marL="0" indent="0" algn="ctr">
              <a:buNone/>
            </a:pPr>
            <a:endParaRPr lang="da-DK" sz="44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 the </a:t>
            </a:r>
          </a:p>
          <a:p>
            <a:pPr marL="0" indent="0" algn="ctr">
              <a:buNone/>
            </a:pPr>
            <a:r>
              <a:rPr lang="da-DK" sz="44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</a:t>
            </a:r>
          </a:p>
        </p:txBody>
      </p:sp>
    </p:spTree>
    <p:extLst>
      <p:ext uri="{BB962C8B-B14F-4D97-AF65-F5344CB8AC3E}">
        <p14:creationId xmlns:p14="http://schemas.microsoft.com/office/powerpoint/2010/main" val="86500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go from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1381783"/>
            <a:ext cx="11819784" cy="40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 and image </a:t>
            </a:r>
            <a:r>
              <a:rPr lang="da-DK" dirty="0" err="1"/>
              <a:t>sources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Computer keyboard: </a:t>
            </a:r>
            <a:r>
              <a:rPr lang="da-DK" dirty="0">
                <a:hlinkClick r:id="rId2"/>
              </a:rPr>
              <a:t>http://stockmedia.cc/computing_technology/slides/DSD_8790.jpg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Warning tape: </a:t>
            </a:r>
            <a:r>
              <a:rPr lang="da-DK" dirty="0">
                <a:hlinkClick r:id="rId3"/>
              </a:rPr>
              <a:t>https://www.pngall.com/warning-sign-png/download/69428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6927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8436-C9E0-6CD8-21B9-CC4946E4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Using the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 from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threads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240B-5F48-B45D-5BD6-84C265B8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00599"/>
            <a:ext cx="10515600" cy="1376363"/>
          </a:xfrm>
        </p:spPr>
        <p:txBody>
          <a:bodyPr/>
          <a:lstStyle/>
          <a:p>
            <a:pPr marL="0" indent="0">
              <a:buNone/>
            </a:pPr>
            <a:endParaRPr lang="da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48F46-1DB4-41D4-F39C-751BE7A9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99" y="1518139"/>
            <a:ext cx="10227403" cy="3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64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SocketClient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_message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SendData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_message = 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RunClient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"127.0.0.1"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client.Connect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Send message.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_message;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.UTF8.GetBytes(message);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$"Socket client sent message: 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{message}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.Sleep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client.Shutdown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SocketShutdown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.Both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360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SocketClient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_message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_message = 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RunClient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"127.0.0.1"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8562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client.Connect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Send message.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_message;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.UTF8.GetBytes(message);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$"Socket client sent message: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{message}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.Sleep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client.Shutdown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SocketShutdown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.Both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64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SocketServer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_data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RunServer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listen to 'Any' which means all network addresses for this machine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.Any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listener.Bind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$"Listening on: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listener.Listen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try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buffer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[1024];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handler.Receive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(buffer,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.UTF8.GetString(buffer, 0,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$"Server received: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Data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catch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SocketException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"Got exception: 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e.ToString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break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904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SocketServer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_data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3902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RunServer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listen to 'Any' which means all network addresses for this machine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.Any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listener.Bind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$"Listening on: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listener.Listen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661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try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buffer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[1024];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handler.Receive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(buffer,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.UTF8.GetString(buffer, 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$"Server received: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Data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catch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SocketException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"Got exception: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e.ToString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break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38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3DFE-2D70-EDF1-9C71-601995FA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2E21-7B8A-D086-9316-E615A71B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11D3-CD1C-9CFD-145E-DB7DABC5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2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1" y="1269020"/>
            <a:ext cx="11906839" cy="43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8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the data is sent on the </a:t>
            </a:r>
            <a:r>
              <a:rPr lang="da-DK" dirty="0" err="1"/>
              <a:t>socket</a:t>
            </a:r>
            <a:r>
              <a:rPr lang="da-DK" dirty="0"/>
              <a:t>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_</a:t>
            </a:r>
            <a:r>
              <a:rPr lang="da-DK" dirty="0" err="1"/>
              <a:t>hasDataToSend</a:t>
            </a:r>
            <a:r>
              <a:rPr lang="da-DK" dirty="0"/>
              <a:t> is reset?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a user of the </a:t>
            </a:r>
            <a:r>
              <a:rPr lang="da-DK" dirty="0" err="1"/>
              <a:t>SocketServer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the Data </a:t>
            </a:r>
            <a:r>
              <a:rPr lang="da-DK" dirty="0" err="1"/>
              <a:t>property</a:t>
            </a:r>
            <a:r>
              <a:rPr lang="da-DK" dirty="0"/>
              <a:t> at the same time as data is </a:t>
            </a:r>
            <a:r>
              <a:rPr lang="da-DK" dirty="0" err="1"/>
              <a:t>received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3921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Some</a:t>
            </a:r>
            <a:r>
              <a:rPr lang="da-DK" dirty="0"/>
              <a:t> data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lost!</a:t>
            </a:r>
          </a:p>
        </p:txBody>
      </p:sp>
    </p:spTree>
    <p:extLst>
      <p:ext uri="{BB962C8B-B14F-4D97-AF65-F5344CB8AC3E}">
        <p14:creationId xmlns:p14="http://schemas.microsoft.com/office/powerpoint/2010/main" val="2711422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fix </a:t>
            </a:r>
            <a:r>
              <a:rPr lang="da-DK" dirty="0" err="1"/>
              <a:t>this</a:t>
            </a:r>
            <a:r>
              <a:rPr lang="da-DK" dirty="0"/>
              <a:t> in the coming </a:t>
            </a:r>
            <a:r>
              <a:rPr lang="da-DK" dirty="0" err="1"/>
              <a:t>weeks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833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 –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Without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blocking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collection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04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37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73" y="1105232"/>
            <a:ext cx="9189854" cy="55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2" y="1006931"/>
            <a:ext cx="9129155" cy="5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57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95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>
            <a:latin typeface="Gill Sans MT" panose="020B05020201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15927</TotalTime>
  <Words>6948</Words>
  <Application>Microsoft Office PowerPoint</Application>
  <PresentationFormat>Widescreen</PresentationFormat>
  <Paragraphs>1208</Paragraphs>
  <Slides>54</Slides>
  <Notes>38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Consolas</vt:lpstr>
      <vt:lpstr>Gill Sans MT</vt:lpstr>
      <vt:lpstr>Wingdings</vt:lpstr>
      <vt:lpstr>AU Passata Light</vt:lpstr>
      <vt:lpstr>Arial</vt:lpstr>
      <vt:lpstr>Cascadia Mono</vt:lpstr>
      <vt:lpstr>Calibri</vt:lpstr>
      <vt:lpstr>AU Passata</vt:lpstr>
      <vt:lpstr>Office Theme</vt:lpstr>
      <vt:lpstr>PowerPoint Presentation</vt:lpstr>
      <vt:lpstr>Agenda</vt:lpstr>
      <vt:lpstr>Where we want to end up</vt:lpstr>
      <vt:lpstr>We want to go from this</vt:lpstr>
      <vt:lpstr>To this</vt:lpstr>
      <vt:lpstr>Client</vt:lpstr>
      <vt:lpstr>Server</vt:lpstr>
      <vt:lpstr>Socket communication</vt:lpstr>
      <vt:lpstr>The server listens</vt:lpstr>
      <vt:lpstr>The server listens</vt:lpstr>
      <vt:lpstr>The client connects to the 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The server listens</vt:lpstr>
      <vt:lpstr>The client connects to the server</vt:lpstr>
      <vt:lpstr>SocketClient</vt:lpstr>
      <vt:lpstr>SocketClient</vt:lpstr>
      <vt:lpstr>SocketClient</vt:lpstr>
      <vt:lpstr>SocketClient</vt:lpstr>
      <vt:lpstr>SocketClient</vt:lpstr>
      <vt:lpstr>SocketClient</vt:lpstr>
      <vt:lpstr>Your turn</vt:lpstr>
      <vt:lpstr>Sending objects from the client</vt:lpstr>
      <vt:lpstr>Sending objects from the client</vt:lpstr>
      <vt:lpstr>Sending objects from the client</vt:lpstr>
      <vt:lpstr>Receiving objects on the server</vt:lpstr>
      <vt:lpstr>Receiving objects on the server</vt:lpstr>
      <vt:lpstr>Receiving objects on the server</vt:lpstr>
      <vt:lpstr>Receiving objects on the server</vt:lpstr>
      <vt:lpstr>Your turn</vt:lpstr>
      <vt:lpstr>References and image sources</vt:lpstr>
      <vt:lpstr>Using the socket communication from other threads</vt:lpstr>
      <vt:lpstr>Sending data from the client</vt:lpstr>
      <vt:lpstr>Sending data from the client</vt:lpstr>
      <vt:lpstr>Sending data from the client</vt:lpstr>
      <vt:lpstr>Receiving data on the server</vt:lpstr>
      <vt:lpstr>Receiving data on the server</vt:lpstr>
      <vt:lpstr>Receiving data on the server</vt:lpstr>
      <vt:lpstr>Receiving data on the server</vt:lpstr>
      <vt:lpstr>PowerPoint Presentation</vt:lpstr>
      <vt:lpstr>Problems in this approach</vt:lpstr>
      <vt:lpstr>Problems in this approach</vt:lpstr>
      <vt:lpstr>Problems in this approach</vt:lpstr>
      <vt:lpstr>Your turn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Sørensen Loft</dc:creator>
  <cp:lastModifiedBy>Michael Sørensen Loft</cp:lastModifiedBy>
  <cp:revision>257</cp:revision>
  <dcterms:created xsi:type="dcterms:W3CDTF">2017-09-19T09:05:55Z</dcterms:created>
  <dcterms:modified xsi:type="dcterms:W3CDTF">2025-10-20T10:46:51Z</dcterms:modified>
</cp:coreProperties>
</file>